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316" r:id="rId4"/>
    <p:sldId id="269" r:id="rId5"/>
    <p:sldId id="270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275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orbey Tarazona" initials="" lastIdx="1" clrIdx="0"/>
  <p:cmAuthor id="1" name="Luffi" initials="L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39" autoAdjust="0"/>
  </p:normalViewPr>
  <p:slideViewPr>
    <p:cSldViewPr snapToGrid="0" snapToObjects="1">
      <p:cViewPr>
        <p:scale>
          <a:sx n="77" d="100"/>
          <a:sy n="77" d="100"/>
        </p:scale>
        <p:origin x="-80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abeza_logo-capital-sostenibl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3991022"/>
            <a:ext cx="7861300" cy="215296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74700" y="0"/>
            <a:ext cx="7543800" cy="39910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 descr="Bucaramanga_Cesar_Mauricio_Olaya2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27"/>
          <a:stretch/>
        </p:blipFill>
        <p:spPr>
          <a:xfrm>
            <a:off x="822448" y="-8315"/>
            <a:ext cx="7454552" cy="396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5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3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6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3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6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beza_logo-capital-sostenibl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766" y="6196020"/>
            <a:ext cx="2350422" cy="643708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376129" y="2507225"/>
            <a:ext cx="4907935" cy="1174135"/>
          </a:xfrm>
        </p:spPr>
        <p:txBody>
          <a:bodyPr>
            <a:noAutofit/>
          </a:bodyPr>
          <a:lstStyle/>
          <a:p>
            <a:pPr algn="ctr"/>
            <a:r>
              <a:rPr lang="es-ES_tradnl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Espacios </a:t>
            </a:r>
            <a:r>
              <a:rPr lang="es-ES_tradnl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para el </a:t>
            </a:r>
            <a:r>
              <a:rPr lang="es-ES_tradnl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s-ES_tradnl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s-ES_tradnl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encuentro </a:t>
            </a:r>
            <a:r>
              <a:rPr lang="es-ES_tradnl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familiar  </a:t>
            </a:r>
            <a:endParaRPr lang="es-E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129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beza_logo-capital-sostenibl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766" y="6196020"/>
            <a:ext cx="2350422" cy="643708"/>
          </a:xfrm>
          <a:prstGeom prst="rect">
            <a:avLst/>
          </a:prstGeom>
        </p:spPr>
      </p:pic>
      <p:pic>
        <p:nvPicPr>
          <p:cNvPr id="7" name="Imagen 6" descr="7S6O0833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0" r="17376"/>
          <a:stretch/>
        </p:blipFill>
        <p:spPr>
          <a:xfrm>
            <a:off x="6654507" y="182815"/>
            <a:ext cx="2350422" cy="5249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D:\presentacion ALCALDE\puro sabor social 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97" y="1013255"/>
            <a:ext cx="5645663" cy="423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53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beza_logo-capital-sostenibl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766" y="6196020"/>
            <a:ext cx="2350422" cy="643708"/>
          </a:xfrm>
          <a:prstGeom prst="rect">
            <a:avLst/>
          </a:prstGeom>
        </p:spPr>
      </p:pic>
      <p:pic>
        <p:nvPicPr>
          <p:cNvPr id="5" name="Imagen 4" descr="deporte_parque_nino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361"/>
            <a:ext cx="9143999" cy="5454316"/>
          </a:xfrm>
          <a:prstGeom prst="rect">
            <a:avLst/>
          </a:prstGeom>
        </p:spPr>
      </p:pic>
      <p:pic>
        <p:nvPicPr>
          <p:cNvPr id="6" name="Imagen 5" descr="familia-parque-los-ninox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141" y="4672193"/>
            <a:ext cx="2544973" cy="1518054"/>
          </a:xfrm>
          <a:prstGeom prst="rect">
            <a:avLst/>
          </a:prstGeom>
        </p:spPr>
      </p:pic>
      <p:pic>
        <p:nvPicPr>
          <p:cNvPr id="7" name="Imagen 6" descr="ninos_estudiantes_jugando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703" y="4677964"/>
            <a:ext cx="2535297" cy="1512283"/>
          </a:xfrm>
          <a:prstGeom prst="rect">
            <a:avLst/>
          </a:prstGeom>
        </p:spPr>
      </p:pic>
      <p:pic>
        <p:nvPicPr>
          <p:cNvPr id="8" name="Imagen 7" descr="ninos_gestora_social_porvenir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9" y="4677964"/>
            <a:ext cx="2535298" cy="151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6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beza_logo-capital-sostenibl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766" y="6196020"/>
            <a:ext cx="2350422" cy="643708"/>
          </a:xfrm>
          <a:prstGeom prst="rect">
            <a:avLst/>
          </a:prstGeom>
        </p:spPr>
      </p:pic>
      <p:pic>
        <p:nvPicPr>
          <p:cNvPr id="6" name="Imagen 5" descr="regalo_de_navidad_alvarez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005"/>
            <a:ext cx="9144000" cy="5454316"/>
          </a:xfrm>
          <a:prstGeom prst="rect">
            <a:avLst/>
          </a:prstGeom>
        </p:spPr>
      </p:pic>
      <p:pic>
        <p:nvPicPr>
          <p:cNvPr id="7" name="Imagen 6" descr="REGALO-DE-NAVIDAD-UN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772" y="4050815"/>
            <a:ext cx="3124160" cy="186353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 cmpd="sng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Imagen 7" descr="un_regalo_de_navidad_cultura_mi-musical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96" y="4484259"/>
            <a:ext cx="2570712" cy="1533407"/>
          </a:xfrm>
          <a:prstGeom prst="rect">
            <a:avLst/>
          </a:prstGeom>
          <a:ln w="76200" cap="rnd" cmpd="sng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Imagen 4" descr="alcalde_san-pio_regalo-de-navidad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41" y="4618505"/>
            <a:ext cx="2434355" cy="145207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 cmpd="sng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3830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abeza_logo-capital-sostenibl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766" y="6196020"/>
            <a:ext cx="2350422" cy="643708"/>
          </a:xfrm>
          <a:prstGeom prst="rect">
            <a:avLst/>
          </a:prstGeom>
        </p:spPr>
      </p:pic>
      <p:pic>
        <p:nvPicPr>
          <p:cNvPr id="4" name="Imagen 3" descr="Celebracion_ninos_parque_la_vida_-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212"/>
            <a:ext cx="9144000" cy="5454316"/>
          </a:xfrm>
          <a:prstGeom prst="rect">
            <a:avLst/>
          </a:prstGeom>
        </p:spPr>
      </p:pic>
      <p:pic>
        <p:nvPicPr>
          <p:cNvPr id="5" name="Imagen 4" descr="familia-parque-los-ninox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6" y="519581"/>
            <a:ext cx="2428560" cy="1448615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 cmpd="sng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Imagen 5" descr="nina_parque_MH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05" y="1968196"/>
            <a:ext cx="2491767" cy="1486317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 cmpd="sng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Parque-del-agua-estudiantes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6" y="3454513"/>
            <a:ext cx="2588175" cy="154382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 cmpd="sng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Imagen 9" descr="shaira_parque_ninosMH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6" y="4828274"/>
            <a:ext cx="2588175" cy="154382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 cmpd="sng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4674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beza_logo-capital-sostenibl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1700"/>
            <a:ext cx="9144000" cy="250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4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6949" y="3514828"/>
            <a:ext cx="6781800" cy="912308"/>
          </a:xfrm>
        </p:spPr>
        <p:txBody>
          <a:bodyPr>
            <a:noAutofit/>
          </a:bodyPr>
          <a:lstStyle/>
          <a:p>
            <a:pPr algn="ctr"/>
            <a:r>
              <a:rPr lang="es-E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Recuperación y</a:t>
            </a:r>
            <a:br>
              <a:rPr lang="es-E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s-E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Adecuación </a:t>
            </a:r>
            <a:br>
              <a:rPr lang="es-E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s-E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 parques</a:t>
            </a:r>
            <a:endParaRPr lang="es-E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Imagen 4" descr="cabeza_logo-capital-sostenibl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766" y="6196020"/>
            <a:ext cx="2350422" cy="64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1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Alcalde_parque_la_vida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" t="5284" r="10251" b="4961"/>
          <a:stretch/>
        </p:blipFill>
        <p:spPr>
          <a:xfrm>
            <a:off x="1349674" y="616729"/>
            <a:ext cx="6501650" cy="4414110"/>
          </a:xfrm>
          <a:prstGeom prst="rect">
            <a:avLst/>
          </a:prstGeom>
        </p:spPr>
      </p:pic>
      <p:pic>
        <p:nvPicPr>
          <p:cNvPr id="7" name="Imagen 6" descr="Parque Las Palmas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058" y="2827176"/>
            <a:ext cx="2829484" cy="1784349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 cmpd="sng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Imagen 7" descr="Parque Leones.t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20" y="816136"/>
            <a:ext cx="2811097" cy="14977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 cmpd="sng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n 8" descr="cabeza_logo-capital-sostenibl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766" y="6196020"/>
            <a:ext cx="2350422" cy="64370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870733" y="5149273"/>
            <a:ext cx="77075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latin typeface="Arial" pitchFamily="34" charset="0"/>
                <a:cs typeface="Arial" pitchFamily="34" charset="0"/>
              </a:rPr>
              <a:t>Visita </a:t>
            </a:r>
            <a:r>
              <a:rPr lang="es-CO" sz="1600" dirty="0">
                <a:latin typeface="Arial" pitchFamily="34" charset="0"/>
                <a:cs typeface="Arial" pitchFamily="34" charset="0"/>
              </a:rPr>
              <a:t>e inventario de cada uno de los 220 parques que existen en la ciudad, para conocer su estado y  condiciones reales, implementando un cronograma  de necesidades y recuperación</a:t>
            </a:r>
            <a:r>
              <a:rPr lang="es-CO" sz="1600" dirty="0" smtClean="0">
                <a:latin typeface="Arial" pitchFamily="34" charset="0"/>
                <a:cs typeface="Arial" pitchFamily="34" charset="0"/>
              </a:rPr>
              <a:t>. Al 2013 100 parques y zonas verdes fueron intervenidos</a:t>
            </a:r>
            <a:endParaRPr lang="es-CO" sz="1600" dirty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pic>
        <p:nvPicPr>
          <p:cNvPr id="6" name="Imagen 5" descr="Parque Garcia Rovira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3932">
            <a:off x="263213" y="623300"/>
            <a:ext cx="2683804" cy="178920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 cmpd="sng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Imagen 9" descr="EMAB_Parque_los-_ninos1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2849">
            <a:off x="162791" y="2745652"/>
            <a:ext cx="2691319" cy="1605348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 cmpd="sng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0494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8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00"/>
                            </p:stCondLst>
                            <p:childTnLst>
                              <p:par>
                                <p:cTn id="3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00"/>
                            </p:stCondLst>
                            <p:childTnLst>
                              <p:par>
                                <p:cTn id="4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8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800"/>
                            </p:stCondLst>
                            <p:childTnLst>
                              <p:par>
                                <p:cTn id="5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rqueros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40" y="63314"/>
            <a:ext cx="7468350" cy="4978900"/>
          </a:xfrm>
          <a:prstGeom prst="rect">
            <a:avLst/>
          </a:prstGeom>
        </p:spPr>
      </p:pic>
      <p:pic>
        <p:nvPicPr>
          <p:cNvPr id="5" name="Imagen 4" descr="cabeza_logo-capital-sostenibl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766" y="6196020"/>
            <a:ext cx="2350422" cy="64370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23636" y="5010739"/>
            <a:ext cx="735445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Arial" pitchFamily="34" charset="0"/>
                <a:cs typeface="Arial" pitchFamily="34" charset="0"/>
              </a:rPr>
              <a:t>Se reactivó la  Red Protectora de Parques  en el mes de mayo del 2012, donde la comunidad jugó un papel importante al unirse por medio de las JAC, grupos, líderes y familias a las actividades; vislumbrando el desarrollo  del programa</a:t>
            </a:r>
            <a:r>
              <a:rPr lang="es-CO" sz="1600" dirty="0" smtClean="0">
                <a:latin typeface="Arial" pitchFamily="34" charset="0"/>
                <a:cs typeface="Arial" pitchFamily="34" charset="0"/>
              </a:rPr>
              <a:t>. En el 2013, 105 parqueros fueron contratados.</a:t>
            </a:r>
            <a:endParaRPr lang="es-CO" sz="1600" dirty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pic>
        <p:nvPicPr>
          <p:cNvPr id="7" name="Imagen 6" descr="alcalde-con-parquero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46" y="519546"/>
            <a:ext cx="2795018" cy="166720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 cmpd="sng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Imagen 7" descr="primera dama parqueros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362" y="423366"/>
            <a:ext cx="2873968" cy="164327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 cmpd="sng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0799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RED PROTECTOR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3723"/>
            <a:ext cx="5827656" cy="4370742"/>
          </a:xfrm>
          <a:prstGeom prst="rect">
            <a:avLst/>
          </a:prstGeom>
        </p:spPr>
      </p:pic>
      <p:pic>
        <p:nvPicPr>
          <p:cNvPr id="7" name="Imagen 6" descr="_S6O2698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529" y="770982"/>
            <a:ext cx="2746925" cy="1559179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 cmpd="sng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n 8" descr="_S6O2704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775" y="2564253"/>
            <a:ext cx="2866050" cy="163599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 cmpd="sng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Imagen 7" descr="cabeza_logo-capital-sostenibl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766" y="6196020"/>
            <a:ext cx="2350422" cy="64370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62000" y="4883727"/>
            <a:ext cx="74699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Arial" pitchFamily="34" charset="0"/>
                <a:cs typeface="Arial" pitchFamily="34" charset="0"/>
              </a:rPr>
              <a:t>Se vio la necesidad de crear la figura de parqueros “vigías de los parques” los cuales se adjudicaron a  80 parques emblemáticos de la ciudad y “cuadrillas”  encargadas de hacer el mantenimiento  diario después de realizada la jornada de recuperación.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001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1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90" accel="100000" fill="hold">
                                          <p:stCondLst>
                                            <p:cond delay="17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abeza_logo-capital-sostenibl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766" y="6196020"/>
            <a:ext cx="2350422" cy="643708"/>
          </a:xfrm>
          <a:prstGeom prst="rect">
            <a:avLst/>
          </a:prstGeom>
        </p:spPr>
      </p:pic>
      <p:pic>
        <p:nvPicPr>
          <p:cNvPr id="6" name="Imagen 5" descr="parque las palma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103" y="721774"/>
            <a:ext cx="5805080" cy="435381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fpa9101502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79" y="672490"/>
            <a:ext cx="3173158" cy="2114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fpa9101502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79" y="3060691"/>
            <a:ext cx="3173158" cy="2114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uadroTexto 2"/>
          <p:cNvSpPr txBox="1"/>
          <p:nvPr/>
        </p:nvSpPr>
        <p:spPr>
          <a:xfrm>
            <a:off x="958273" y="5253185"/>
            <a:ext cx="7651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Arial" pitchFamily="34" charset="0"/>
                <a:cs typeface="Arial" pitchFamily="34" charset="0"/>
              </a:rPr>
              <a:t>Se realizo cambio de luminarias a tecnología led por parte de alumbrado público con el objetivo de mejorar la imagen de los parques y generar seguridad.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948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beza_logo-capital-sostenibl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766" y="6196020"/>
            <a:ext cx="2350422" cy="643708"/>
          </a:xfrm>
          <a:prstGeom prst="rect">
            <a:avLst/>
          </a:prstGeom>
        </p:spPr>
      </p:pic>
      <p:pic>
        <p:nvPicPr>
          <p:cNvPr id="5" name="Imagen 4" descr="IMG_478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094" y="2974879"/>
            <a:ext cx="4028130" cy="2685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 descr="IMG_479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71" y="2974879"/>
            <a:ext cx="4046682" cy="2697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 descr="IMG_403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49" y="184727"/>
            <a:ext cx="4052454" cy="270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uadroTexto 8"/>
          <p:cNvSpPr txBox="1"/>
          <p:nvPr/>
        </p:nvSpPr>
        <p:spPr>
          <a:xfrm>
            <a:off x="669636" y="5573469"/>
            <a:ext cx="7804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Arial" pitchFamily="34" charset="0"/>
                <a:cs typeface="Arial" pitchFamily="34" charset="0"/>
              </a:rPr>
              <a:t>Se instalaron y recuperaron juegos infantiles en parques y gimnasios al aire libre.</a:t>
            </a:r>
          </a:p>
          <a:p>
            <a:endParaRPr lang="es-ES" dirty="0"/>
          </a:p>
        </p:txBody>
      </p:sp>
      <p:pic>
        <p:nvPicPr>
          <p:cNvPr id="10" name="Imagen 9" descr="IMG_0100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6" r="11111" b="11746"/>
          <a:stretch/>
        </p:blipFill>
        <p:spPr>
          <a:xfrm>
            <a:off x="392143" y="184727"/>
            <a:ext cx="4064370" cy="270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53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1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90" accel="100000" fill="hold">
                                          <p:stCondLst>
                                            <p:cond delay="17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9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1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90" accel="100000" fill="hold">
                                          <p:stCondLst>
                                            <p:cond delay="17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800"/>
                            </p:stCondLst>
                            <p:childTnLst>
                              <p:par>
                                <p:cTn id="2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9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9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7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2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2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2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2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80" accel="100000" fill="hold">
                                          <p:stCondLst>
                                            <p:cond delay="1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80" accel="100000" fill="hold">
                                          <p:stCondLst>
                                            <p:cond delay="1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19727" y="5518728"/>
            <a:ext cx="7527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Arial" pitchFamily="34" charset="0"/>
                <a:cs typeface="Arial" pitchFamily="34" charset="0"/>
              </a:rPr>
              <a:t>Se adecuaron zonas verdes de 10 parques seleccionados y se están recuperando con hermosos jardines de diseño</a:t>
            </a:r>
            <a:endParaRPr lang="es-ES" dirty="0"/>
          </a:p>
        </p:txBody>
      </p:sp>
      <p:pic>
        <p:nvPicPr>
          <p:cNvPr id="5" name="Imagen 4" descr="DSC0719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65" y="288636"/>
            <a:ext cx="7988031" cy="5175252"/>
          </a:xfrm>
          <a:prstGeom prst="rect">
            <a:avLst/>
          </a:prstGeom>
        </p:spPr>
      </p:pic>
      <p:pic>
        <p:nvPicPr>
          <p:cNvPr id="6" name="Imagen 5" descr="1016721_341210176012400_1810575726_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2326">
            <a:off x="321464" y="523321"/>
            <a:ext cx="2679732" cy="2009799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 cmpd="sng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cabeza_logo-capital-sostenibl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766" y="6196020"/>
            <a:ext cx="2350422" cy="64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6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6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40" accel="100000" fill="hold">
                                          <p:stCondLst>
                                            <p:cond delay="12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1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90" accel="100000" fill="hold">
                                          <p:stCondLst>
                                            <p:cond delay="17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3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85090" y="5183908"/>
            <a:ext cx="7550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Arial" pitchFamily="34" charset="0"/>
                <a:cs typeface="Arial" pitchFamily="34" charset="0"/>
              </a:rPr>
              <a:t>Programa de   zonas verdes tolerantes, realizado a través de la secretaría del interior, donde se doto a las JAC de 105 barrios, con un kit de herramientas para el mantenimiento de las zonas verdes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.</a:t>
            </a:r>
            <a:endParaRPr lang="es-CO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4" descr="IMG_016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4" y="184727"/>
            <a:ext cx="7285182" cy="4856788"/>
          </a:xfrm>
          <a:prstGeom prst="rect">
            <a:avLst/>
          </a:prstGeom>
        </p:spPr>
      </p:pic>
      <p:pic>
        <p:nvPicPr>
          <p:cNvPr id="6" name="Imagen 5" descr="IMG_019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954" y="381000"/>
            <a:ext cx="3013364" cy="2008909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 cmpd="sng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IMG_021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992" y="2667000"/>
            <a:ext cx="28575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 cmpd="sng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Imagen 7" descr="cabeza_logo-capital-sostenibl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766" y="6196020"/>
            <a:ext cx="2350422" cy="64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6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1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90" accel="100000" fill="hold">
                                          <p:stCondLst>
                                            <p:cond delay="17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 de periódico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Papel de periódico.thmx</Template>
  <TotalTime>1827</TotalTime>
  <Words>241</Words>
  <Application>Microsoft Office PowerPoint</Application>
  <PresentationFormat>Presentación en pantalla (4:3)</PresentationFormat>
  <Paragraphs>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Papel de periódico</vt:lpstr>
      <vt:lpstr>Presentación de PowerPoint</vt:lpstr>
      <vt:lpstr>Recuperación y Adecuación  de parques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Espacios para el  encuentro familiar 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Foto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Norbey Tarazona</dc:creator>
  <cp:lastModifiedBy>PRINCIPAL</cp:lastModifiedBy>
  <cp:revision>141</cp:revision>
  <dcterms:created xsi:type="dcterms:W3CDTF">2013-06-20T13:31:38Z</dcterms:created>
  <dcterms:modified xsi:type="dcterms:W3CDTF">2014-01-21T14:59:11Z</dcterms:modified>
</cp:coreProperties>
</file>